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393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dc:creator>yuka-tanaka</dc:creator>
  <cp:lastModifiedBy>綾川町</cp:lastModifiedBy>
  <cp:revision>30</cp:revision>
  <cp:lastPrinted>2023-11-22T07:32:06Z</cp:lastPrinted>
  <dcterms:created xsi:type="dcterms:W3CDTF">2023-11-09T08:25:40Z</dcterms:created>
  <dcterms:modified xsi:type="dcterms:W3CDTF">2025-03-23T01:17:18Z</dcterms:modified>
</cp:coreProperties>
</file>